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5"/>
  </p:notesMasterIdLst>
  <p:handoutMasterIdLst>
    <p:handoutMasterId r:id="rId16"/>
  </p:handoutMasterIdLst>
  <p:sldIdLst>
    <p:sldId id="285" r:id="rId5"/>
    <p:sldId id="286" r:id="rId6"/>
    <p:sldId id="288" r:id="rId7"/>
    <p:sldId id="289" r:id="rId8"/>
    <p:sldId id="290" r:id="rId9"/>
    <p:sldId id="292" r:id="rId10"/>
    <p:sldId id="293" r:id="rId11"/>
    <p:sldId id="291" r:id="rId12"/>
    <p:sldId id="294" r:id="rId13"/>
    <p:sldId id="295" r:id="rId14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3BA34EB-B09C-474E-86DE-D71CA85B55AC}" type="datetime1">
              <a:rPr lang="es-ES" smtClean="0"/>
              <a:t>30/01/2023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8FBD93F-F02D-450A-B770-AD465E68CA9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69923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FC2185B-CEAE-4AA0-B765-6C116B3DDC73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B040C8-62D2-4EA7-B200-D3B8C06AAFD8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es-ES" noProof="1" dirty="0" smtClean="0"/>
              <a:t>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769883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B80F11-536F-4D72-B5B0-EEA8DC4D5E21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1BE065-30FA-486E-B4D6-723180AE9D78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25A033-0A32-41A8-A83C-C139A52F13F0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86EDC9-5F0E-4B4C-A1E1-B0A052D7787D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A750C9-8A38-4125-B1D9-E2D38322F8A0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D4B553-348F-4AB9-B281-2D80660E881D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0" name="Marcador de posición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70ED34-7CBE-4441-9021-F4A0621F62BD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761EF6-C38D-4BC3-9F68-0C752630F085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D0203D-1E16-4D24-9438-9C6C05E0149B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fecha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A07483-7CB7-49F5-9D8F-D23FFD3510B8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10" name="Marcador de pie de página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4319830D-7D9B-40BE-8007-FE5372FCBFB3}" type="datetime1">
              <a:rPr lang="es-ES" noProof="0" smtClean="0"/>
              <a:t>30/01/2023</a:t>
            </a:fld>
            <a:endParaRPr lang="es-ES" noProof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53A759E0-8A3C-4860-8C72-5F346FE80F46}" type="datetime1">
              <a:rPr lang="es-ES" noProof="0" smtClean="0"/>
              <a:t>30/01/2023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rtl="0"/>
            <a:fld id="{8A7A6979-0714-4377-B894-6BE4C2D6E202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una vista satelital de la tierra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25" b="3125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783075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rtlCol="0" anchor="ctr">
            <a:normAutofit fontScale="90000"/>
          </a:bodyPr>
          <a:lstStyle/>
          <a:p>
            <a:r>
              <a:rPr lang="es-ES" noProof="1">
                <a:solidFill>
                  <a:schemeClr val="tx1"/>
                </a:solidFill>
              </a:rPr>
              <a:t>SISTEMA DE CAPTACIÓN DE SEÑALES SATELITALES NOAA CON CORRECCIÓN DOPPLER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3519424"/>
            <a:ext cx="6801612" cy="1845056"/>
          </a:xfrm>
        </p:spPr>
        <p:txBody>
          <a:bodyPr rtlCol="0">
            <a:normAutofit/>
          </a:bodyPr>
          <a:lstStyle/>
          <a:p>
            <a:pPr rtl="0"/>
            <a:r>
              <a:rPr lang="es-ES" u="sng" noProof="1">
                <a:solidFill>
                  <a:srgbClr val="FFFFFF"/>
                </a:solidFill>
              </a:rPr>
              <a:t>Sistemas Electrónicos Integrados</a:t>
            </a:r>
          </a:p>
          <a:p>
            <a:pPr rtl="0"/>
            <a:r>
              <a:rPr lang="es-ES" noProof="1">
                <a:solidFill>
                  <a:srgbClr val="FFFFFF"/>
                </a:solidFill>
              </a:rPr>
              <a:t>Andrés Biedma Pérez</a:t>
            </a:r>
          </a:p>
          <a:p>
            <a:pPr rtl="0"/>
            <a:r>
              <a:rPr lang="es-ES" noProof="1">
                <a:solidFill>
                  <a:srgbClr val="FFFFFF"/>
                </a:solidFill>
              </a:rPr>
              <a:t>Javier Lobato Martín</a:t>
            </a:r>
          </a:p>
          <a:p>
            <a:pPr rtl="0"/>
            <a:r>
              <a:rPr lang="es-ES" noProof="1">
                <a:solidFill>
                  <a:srgbClr val="FFFFFF"/>
                </a:solidFill>
              </a:rPr>
              <a:t>Sergio Zapata Caparrós</a:t>
            </a:r>
          </a:p>
          <a:p>
            <a:pPr rtl="0"/>
            <a:endParaRPr lang="es-ES" noProof="1">
              <a:solidFill>
                <a:srgbClr val="FFFFFF"/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23EA652-EDCD-5B43-2BA6-3B495A85D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pPr rtl="0"/>
              <a:t>1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A941D-0D8D-D4F7-D62B-72A5AAD5E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0" y="397133"/>
            <a:ext cx="9977120" cy="948191"/>
          </a:xfrm>
        </p:spPr>
        <p:txBody>
          <a:bodyPr/>
          <a:lstStyle/>
          <a:p>
            <a:r>
              <a:rPr lang="es-ES" dirty="0"/>
              <a:t>RESULTADOS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1EBF82-6D24-6115-06C6-B8641FC1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pPr rtl="0"/>
              <a:t>10</a:t>
            </a:fld>
            <a:endParaRPr lang="es-ES" noProof="0" dirty="0"/>
          </a:p>
        </p:txBody>
      </p:sp>
      <p:pic>
        <p:nvPicPr>
          <p:cNvPr id="8" name="Marcador de contenido 7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AA4F3AD0-6062-C3D6-3F4F-EC961B9E67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220" t="5155" r="18117" b="12823"/>
          <a:stretch/>
        </p:blipFill>
        <p:spPr>
          <a:xfrm>
            <a:off x="1813560" y="1544319"/>
            <a:ext cx="8605520" cy="5191297"/>
          </a:xfrm>
        </p:spPr>
      </p:pic>
    </p:spTree>
    <p:extLst>
      <p:ext uri="{BB962C8B-B14F-4D97-AF65-F5344CB8AC3E}">
        <p14:creationId xmlns:p14="http://schemas.microsoft.com/office/powerpoint/2010/main" val="515967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177F7A-7B17-972E-08F2-F89E5C35D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858251"/>
            <a:ext cx="4486656" cy="1141497"/>
          </a:xfrm>
        </p:spPr>
        <p:txBody>
          <a:bodyPr anchor="ctr">
            <a:normAutofit/>
          </a:bodyPr>
          <a:lstStyle/>
          <a:p>
            <a:r>
              <a:rPr lang="es-ES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35410F-29CC-61FB-E1DC-19ACC96C3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080" y="388883"/>
            <a:ext cx="4724400" cy="619479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dirty="0"/>
              <a:t>INTRODUCCIÓN:</a:t>
            </a:r>
          </a:p>
          <a:p>
            <a:pPr lvl="1">
              <a:lnSpc>
                <a:spcPct val="90000"/>
              </a:lnSpc>
            </a:pPr>
            <a:r>
              <a:rPr lang="es-ES" sz="1900" dirty="0"/>
              <a:t>Estándar APT</a:t>
            </a:r>
          </a:p>
          <a:p>
            <a:pPr lvl="1">
              <a:lnSpc>
                <a:spcPct val="90000"/>
              </a:lnSpc>
            </a:pPr>
            <a:r>
              <a:rPr lang="es-ES" sz="1900" dirty="0"/>
              <a:t>Efecto Doppler</a:t>
            </a:r>
          </a:p>
          <a:p>
            <a:pPr>
              <a:lnSpc>
                <a:spcPct val="90000"/>
              </a:lnSpc>
            </a:pPr>
            <a:r>
              <a:rPr lang="es-ES" dirty="0"/>
              <a:t>DISTRIBUCIÓN DEL PROYECTO</a:t>
            </a:r>
          </a:p>
          <a:p>
            <a:pPr>
              <a:lnSpc>
                <a:spcPct val="90000"/>
              </a:lnSpc>
            </a:pPr>
            <a:r>
              <a:rPr lang="es-ES" dirty="0"/>
              <a:t>HARDWARE</a:t>
            </a:r>
          </a:p>
          <a:p>
            <a:pPr lvl="1">
              <a:lnSpc>
                <a:spcPct val="90000"/>
              </a:lnSpc>
            </a:pPr>
            <a:r>
              <a:rPr lang="es-ES" sz="1900" dirty="0"/>
              <a:t>Antena dipolo en V</a:t>
            </a:r>
          </a:p>
          <a:p>
            <a:pPr lvl="1">
              <a:lnSpc>
                <a:spcPct val="90000"/>
              </a:lnSpc>
            </a:pPr>
            <a:r>
              <a:rPr lang="es-ES" sz="1900" dirty="0"/>
              <a:t>RTL-SDR</a:t>
            </a:r>
          </a:p>
          <a:p>
            <a:pPr>
              <a:lnSpc>
                <a:spcPct val="90000"/>
              </a:lnSpc>
            </a:pPr>
            <a:r>
              <a:rPr lang="es-ES" dirty="0"/>
              <a:t>SOFTWARE</a:t>
            </a:r>
          </a:p>
          <a:p>
            <a:pPr lvl="1">
              <a:lnSpc>
                <a:spcPct val="90000"/>
              </a:lnSpc>
            </a:pPr>
            <a:r>
              <a:rPr lang="es-ES" sz="1900" dirty="0" err="1"/>
              <a:t>Gpredict</a:t>
            </a:r>
            <a:endParaRPr lang="es-ES" sz="1900" dirty="0"/>
          </a:p>
          <a:p>
            <a:pPr lvl="1">
              <a:lnSpc>
                <a:spcPct val="90000"/>
              </a:lnSpc>
            </a:pPr>
            <a:r>
              <a:rPr lang="es-ES" sz="1900" dirty="0"/>
              <a:t>Diagrama de flujo</a:t>
            </a:r>
          </a:p>
          <a:p>
            <a:pPr lvl="1">
              <a:lnSpc>
                <a:spcPct val="90000"/>
              </a:lnSpc>
            </a:pPr>
            <a:r>
              <a:rPr lang="es-ES" sz="1900" dirty="0"/>
              <a:t>Corrección del efecto Doppler</a:t>
            </a:r>
          </a:p>
          <a:p>
            <a:pPr lvl="1">
              <a:lnSpc>
                <a:spcPct val="90000"/>
              </a:lnSpc>
            </a:pPr>
            <a:r>
              <a:rPr lang="es-ES" sz="1900" dirty="0"/>
              <a:t>Método propuesto</a:t>
            </a:r>
          </a:p>
          <a:p>
            <a:pPr>
              <a:lnSpc>
                <a:spcPct val="90000"/>
              </a:lnSpc>
            </a:pPr>
            <a:r>
              <a:rPr lang="es-ES" dirty="0"/>
              <a:t>RESULTADOS</a:t>
            </a:r>
          </a:p>
          <a:p>
            <a:pPr>
              <a:lnSpc>
                <a:spcPct val="90000"/>
              </a:lnSpc>
            </a:pPr>
            <a:r>
              <a:rPr lang="es-ES" dirty="0"/>
              <a:t>DIFICULTADES</a:t>
            </a:r>
          </a:p>
          <a:p>
            <a:pPr>
              <a:lnSpc>
                <a:spcPct val="90000"/>
              </a:lnSpc>
            </a:pPr>
            <a:r>
              <a:rPr lang="es-ES" dirty="0"/>
              <a:t>CONCLUSIONES Y LÍNEAS FUTURAS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021B8C4-8B41-B527-B90F-38B9B073A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t>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99840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A941D-0D8D-D4F7-D62B-72A5AAD5E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0" y="397133"/>
            <a:ext cx="9977120" cy="948191"/>
          </a:xfrm>
        </p:spPr>
        <p:txBody>
          <a:bodyPr/>
          <a:lstStyle/>
          <a:p>
            <a:r>
              <a:rPr lang="es-ES" dirty="0"/>
              <a:t>Estándar </a:t>
            </a:r>
            <a:r>
              <a:rPr lang="es-ES" dirty="0" err="1"/>
              <a:t>apt</a:t>
            </a:r>
            <a:endParaRPr lang="es-ES" dirty="0"/>
          </a:p>
        </p:txBody>
      </p:sp>
      <p:pic>
        <p:nvPicPr>
          <p:cNvPr id="6" name="Marcador de contenido 5" descr="Diagrama&#10;&#10;Descripción generada automáticamente">
            <a:extLst>
              <a:ext uri="{FF2B5EF4-FFF2-40B4-BE49-F238E27FC236}">
                <a16:creationId xmlns:a16="http://schemas.microsoft.com/office/drawing/2014/main" id="{383B7117-8721-942E-60BE-3D0973771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4956" y="1635628"/>
            <a:ext cx="4562088" cy="4948052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7D8A82E-4766-65DC-3FD4-69228329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pPr rtl="0"/>
              <a:t>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60356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A941D-0D8D-D4F7-D62B-72A5AAD5E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0" y="397133"/>
            <a:ext cx="9977120" cy="948191"/>
          </a:xfrm>
        </p:spPr>
        <p:txBody>
          <a:bodyPr/>
          <a:lstStyle/>
          <a:p>
            <a:r>
              <a:rPr lang="es-ES" dirty="0"/>
              <a:t>Efecto </a:t>
            </a:r>
            <a:r>
              <a:rPr lang="es-ES" dirty="0" err="1"/>
              <a:t>doppler</a:t>
            </a:r>
            <a:endParaRPr lang="es-ES" dirty="0"/>
          </a:p>
        </p:txBody>
      </p:sp>
      <p:pic>
        <p:nvPicPr>
          <p:cNvPr id="6" name="Marcador de contenido 5" descr="Diagrama, Gráfico radial&#10;&#10;Descripción generada automáticamente">
            <a:extLst>
              <a:ext uri="{FF2B5EF4-FFF2-40B4-BE49-F238E27FC236}">
                <a16:creationId xmlns:a16="http://schemas.microsoft.com/office/drawing/2014/main" id="{1A9FF78F-348D-5FF5-5B69-8411797F8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4720" y="1514930"/>
            <a:ext cx="5283200" cy="506875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1EBF82-6D24-6115-06C6-B8641FC1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pPr rtl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48345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A941D-0D8D-D4F7-D62B-72A5AAD5E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0" y="397133"/>
            <a:ext cx="9977120" cy="948191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113DE8-CF5A-1797-BE32-D1B2A7489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760" y="1666240"/>
            <a:ext cx="9977120" cy="4419600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1EBF82-6D24-6115-06C6-B8641FC1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pPr rtl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74703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A941D-0D8D-D4F7-D62B-72A5AAD5E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0" y="397133"/>
            <a:ext cx="9977120" cy="948191"/>
          </a:xfrm>
        </p:spPr>
        <p:txBody>
          <a:bodyPr/>
          <a:lstStyle/>
          <a:p>
            <a:r>
              <a:rPr lang="es-ES" dirty="0"/>
              <a:t>Corrección del efecto </a:t>
            </a:r>
            <a:r>
              <a:rPr lang="es-ES" dirty="0" err="1"/>
              <a:t>doppler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113DE8-CF5A-1797-BE32-D1B2A7489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760" y="1666240"/>
            <a:ext cx="9977120" cy="4419600"/>
          </a:xfrm>
        </p:spPr>
        <p:txBody>
          <a:bodyPr>
            <a:normAutofit/>
          </a:bodyPr>
          <a:lstStyle/>
          <a:p>
            <a:r>
              <a:rPr lang="es-ES" sz="2400" dirty="0"/>
              <a:t>EN TIEMPO REAL</a:t>
            </a:r>
          </a:p>
          <a:p>
            <a:r>
              <a:rPr lang="es-ES" sz="2400" dirty="0"/>
              <a:t>A POSTERIORI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1EBF82-6D24-6115-06C6-B8641FC1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pPr rtl="0"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29769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A941D-0D8D-D4F7-D62B-72A5AAD5E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0" y="397133"/>
            <a:ext cx="9977120" cy="948191"/>
          </a:xfrm>
        </p:spPr>
        <p:txBody>
          <a:bodyPr/>
          <a:lstStyle/>
          <a:p>
            <a:r>
              <a:rPr lang="es-ES" dirty="0"/>
              <a:t>Método propuesto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4627282C-FE3E-5DFE-7CD8-B12FAB3D4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913" y="2214880"/>
            <a:ext cx="11250174" cy="301752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1EBF82-6D24-6115-06C6-B8641FC1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pPr rtl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1405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A941D-0D8D-D4F7-D62B-72A5AAD5E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0" y="397133"/>
            <a:ext cx="9977120" cy="948191"/>
          </a:xfrm>
        </p:spPr>
        <p:txBody>
          <a:bodyPr/>
          <a:lstStyle/>
          <a:p>
            <a:r>
              <a:rPr lang="es-ES" dirty="0"/>
              <a:t>MÉTODO PROPUESTO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1EBF82-6D24-6115-06C6-B8641FC1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pPr rtl="0"/>
              <a:t>8</a:t>
            </a:fld>
            <a:endParaRPr lang="es-ES" noProof="0" dirty="0"/>
          </a:p>
        </p:txBody>
      </p:sp>
      <p:pic>
        <p:nvPicPr>
          <p:cNvPr id="5" name="Marcador de contenido 5" descr="Diagrama&#10;&#10;Descripción generada automáticamente">
            <a:extLst>
              <a:ext uri="{FF2B5EF4-FFF2-40B4-BE49-F238E27FC236}">
                <a16:creationId xmlns:a16="http://schemas.microsoft.com/office/drawing/2014/main" id="{07F43056-BC2A-89C3-5414-8BF826B9A2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554"/>
          <a:stretch/>
        </p:blipFill>
        <p:spPr>
          <a:xfrm>
            <a:off x="2293445" y="1707515"/>
            <a:ext cx="7605109" cy="4985851"/>
          </a:xfrm>
        </p:spPr>
      </p:pic>
    </p:spTree>
    <p:extLst>
      <p:ext uri="{BB962C8B-B14F-4D97-AF65-F5344CB8AC3E}">
        <p14:creationId xmlns:p14="http://schemas.microsoft.com/office/powerpoint/2010/main" val="862973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A941D-0D8D-D4F7-D62B-72A5AAD5E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0" y="397133"/>
            <a:ext cx="9977120" cy="948191"/>
          </a:xfrm>
        </p:spPr>
        <p:txBody>
          <a:bodyPr/>
          <a:lstStyle/>
          <a:p>
            <a:r>
              <a:rPr lang="es-ES" dirty="0"/>
              <a:t>RESULTADOS</a:t>
            </a:r>
          </a:p>
        </p:txBody>
      </p:sp>
      <p:pic>
        <p:nvPicPr>
          <p:cNvPr id="6" name="Marcador de contenido 5" descr="Imagen en blanco y negro de un edificio&#10;&#10;Descripción generada automáticamente con confianza media">
            <a:extLst>
              <a:ext uri="{FF2B5EF4-FFF2-40B4-BE49-F238E27FC236}">
                <a16:creationId xmlns:a16="http://schemas.microsoft.com/office/drawing/2014/main" id="{1343C522-B8A1-FB6E-76F9-CBB06206B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150" t="4963" r="18267" b="12698"/>
          <a:stretch/>
        </p:blipFill>
        <p:spPr>
          <a:xfrm>
            <a:off x="1894840" y="1488940"/>
            <a:ext cx="8402320" cy="509474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1EBF82-6D24-6115-06C6-B8641FC1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es-ES" noProof="0" smtClean="0"/>
              <a:pPr rtl="0"/>
              <a:t>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75772186"/>
      </p:ext>
    </p:extLst>
  </p:cSld>
  <p:clrMapOvr>
    <a:masterClrMapping/>
  </p:clrMapOvr>
</p:sld>
</file>

<file path=ppt/theme/theme1.xml><?xml version="1.0" encoding="utf-8"?>
<a:theme xmlns:a="http://schemas.openxmlformats.org/drawingml/2006/main" name="Paquete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10_TF56596226.potx" id="{C21CEE82-1D40-4A79-B8DB-CE8507F05894}" vid="{85DD0E04-2494-487A-8919-A9ED057DAD1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paquete</Template>
  <TotalTime>35</TotalTime>
  <Words>85</Words>
  <Application>Microsoft Office PowerPoint</Application>
  <PresentationFormat>Panorámica</PresentationFormat>
  <Paragraphs>41</Paragraphs>
  <Slides>10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Gill Sans MT</vt:lpstr>
      <vt:lpstr>Paquete</vt:lpstr>
      <vt:lpstr>SISTEMA DE CAPTACIÓN DE SEÑALES SATELITALES NOAA CON CORRECCIÓN DOPPLER</vt:lpstr>
      <vt:lpstr>ÍNDICE</vt:lpstr>
      <vt:lpstr>Estándar apt</vt:lpstr>
      <vt:lpstr>Efecto doppler</vt:lpstr>
      <vt:lpstr>Presentación de PowerPoint</vt:lpstr>
      <vt:lpstr>Corrección del efecto doppler</vt:lpstr>
      <vt:lpstr>Método propuesto</vt:lpstr>
      <vt:lpstr>MÉTODO PROPUESTO</vt:lpstr>
      <vt:lpstr>RESULTADOS</vt:lpstr>
      <vt:lpstr>RESULTADOS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CAPTACIÓN DE SEÑALES SATELITALES NOAA CON CORRECCIÓN DOPPLER</dc:title>
  <dc:creator>javier lobato martín</dc:creator>
  <cp:lastModifiedBy>javier lobato martín</cp:lastModifiedBy>
  <cp:revision>24</cp:revision>
  <dcterms:created xsi:type="dcterms:W3CDTF">2023-01-30T20:35:18Z</dcterms:created>
  <dcterms:modified xsi:type="dcterms:W3CDTF">2023-01-30T21:10:59Z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